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59" autoAdjust="0"/>
    <p:restoredTop sz="86477" autoAdjust="0"/>
  </p:normalViewPr>
  <p:slideViewPr>
    <p:cSldViewPr>
      <p:cViewPr>
        <p:scale>
          <a:sx n="50" d="100"/>
          <a:sy n="50" d="100"/>
        </p:scale>
        <p:origin x="-1710" y="-3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46" d="100"/>
        <a:sy n="4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ar-SA" smtClean="0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4/13/2019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ar-SA" smtClean="0"/>
              <a:t>انقر فوق الأيقونة لإضافة صورة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  <a:p>
            <a:pPr lvl="1" eaLnBrk="1" latinLnBrk="0" hangingPunct="1"/>
            <a:r>
              <a:rPr kumimoji="0" lang="ar-SA" smtClean="0"/>
              <a:t>المستوى الثاني</a:t>
            </a:r>
          </a:p>
          <a:p>
            <a:pPr lvl="2" eaLnBrk="1" latinLnBrk="0" hangingPunct="1"/>
            <a:r>
              <a:rPr kumimoji="0" lang="ar-SA" smtClean="0"/>
              <a:t>المستوى الثالث</a:t>
            </a:r>
          </a:p>
          <a:p>
            <a:pPr lvl="3" eaLnBrk="1" latinLnBrk="0" hangingPunct="1"/>
            <a:r>
              <a:rPr kumimoji="0" lang="ar-SA" smtClean="0"/>
              <a:t>المستوى الرابع</a:t>
            </a:r>
          </a:p>
          <a:p>
            <a:pPr lvl="4" eaLnBrk="1" latinLnBrk="0" hangingPunct="1"/>
            <a:r>
              <a:rPr kumimoji="0" lang="ar-SA" smtClean="0"/>
              <a:t>المستوى الخامس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4/13/2019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1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r" rtl="1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r" rtl="1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r" rtl="1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r" rtl="1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r" rtl="1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r" rtl="1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r" rtl="1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r" rtl="1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28600"/>
            <a:ext cx="7851648" cy="4495800"/>
          </a:xfrm>
        </p:spPr>
        <p:txBody>
          <a:bodyPr>
            <a:noAutofit/>
          </a:bodyPr>
          <a:lstStyle/>
          <a:p>
            <a:pPr algn="ctr" rtl="1"/>
            <a:r>
              <a:rPr lang="ar-SA" sz="8800" dirty="0" smtClean="0">
                <a:solidFill>
                  <a:schemeClr val="bg1"/>
                </a:solidFill>
              </a:rPr>
              <a:t>النباتات البحرية </a:t>
            </a:r>
            <a:r>
              <a:rPr lang="en-US" sz="8800" dirty="0" smtClean="0">
                <a:solidFill>
                  <a:schemeClr val="bg1"/>
                </a:solidFill>
              </a:rPr>
              <a:t>marine plants</a:t>
            </a:r>
            <a:endParaRPr lang="ar-SA" sz="8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8137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5200" y="19050"/>
            <a:ext cx="4368800" cy="668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75200" cy="670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مستطيل 3"/>
          <p:cNvSpPr/>
          <p:nvPr/>
        </p:nvSpPr>
        <p:spPr>
          <a:xfrm>
            <a:off x="2387600" y="6172200"/>
            <a:ext cx="32853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 dirty="0" err="1"/>
              <a:t>spartina</a:t>
            </a:r>
            <a:r>
              <a:rPr lang="en-US" sz="2800" i="1" dirty="0"/>
              <a:t> </a:t>
            </a:r>
            <a:r>
              <a:rPr lang="en-US" sz="2800" i="1" dirty="0" err="1"/>
              <a:t>alterniflora</a:t>
            </a:r>
            <a:endParaRPr lang="ar-SA" sz="2800" i="1" dirty="0"/>
          </a:p>
        </p:txBody>
      </p:sp>
    </p:spTree>
    <p:extLst>
      <p:ext uri="{BB962C8B-B14F-4D97-AF65-F5344CB8AC3E}">
        <p14:creationId xmlns:p14="http://schemas.microsoft.com/office/powerpoint/2010/main" val="3235676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381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ar-SA" sz="6600" b="1" dirty="0" smtClean="0"/>
              <a:t>نباتات </a:t>
            </a:r>
            <a:r>
              <a:rPr lang="ar-SA" sz="6600" b="1" dirty="0" err="1" smtClean="0"/>
              <a:t>المانكروف</a:t>
            </a:r>
            <a:endParaRPr lang="ar-SA" sz="6600" b="1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105400"/>
          </a:xfrm>
        </p:spPr>
        <p:txBody>
          <a:bodyPr>
            <a:normAutofit/>
          </a:bodyPr>
          <a:lstStyle/>
          <a:p>
            <a:r>
              <a:rPr lang="ar-SA" sz="4000" b="1" dirty="0" smtClean="0">
                <a:solidFill>
                  <a:srgbClr val="FF0000"/>
                </a:solidFill>
              </a:rPr>
              <a:t>متطلبات نمو اشجار </a:t>
            </a:r>
            <a:r>
              <a:rPr lang="ar-SA" sz="4000" b="1" dirty="0" err="1" smtClean="0">
                <a:solidFill>
                  <a:srgbClr val="FF0000"/>
                </a:solidFill>
              </a:rPr>
              <a:t>المانكروف</a:t>
            </a:r>
            <a:endParaRPr lang="ar-SA" sz="4000" b="1" dirty="0" smtClean="0">
              <a:solidFill>
                <a:srgbClr val="FF0000"/>
              </a:solidFill>
            </a:endParaRPr>
          </a:p>
          <a:p>
            <a:r>
              <a:rPr lang="ar-SA" sz="4000" b="1" dirty="0" smtClean="0"/>
              <a:t>1- درجة الحرارة استوائية </a:t>
            </a:r>
          </a:p>
          <a:p>
            <a:r>
              <a:rPr lang="ar-SA" sz="4000" b="1" dirty="0" smtClean="0"/>
              <a:t>2- تربة رسوبية ناعمة</a:t>
            </a:r>
          </a:p>
          <a:p>
            <a:r>
              <a:rPr lang="ar-SA" sz="4000" b="1" dirty="0" smtClean="0"/>
              <a:t>3- اماكن بعيدة عن تيارات الماء الشديدة </a:t>
            </a:r>
          </a:p>
          <a:p>
            <a:r>
              <a:rPr lang="ar-SA" sz="4000" b="1" dirty="0" smtClean="0"/>
              <a:t>4- المياه المالحة</a:t>
            </a:r>
          </a:p>
          <a:p>
            <a:r>
              <a:rPr lang="ar-SA" sz="4000" b="1" dirty="0" smtClean="0"/>
              <a:t>5- مدى واسع للمد</a:t>
            </a:r>
          </a:p>
          <a:p>
            <a:endParaRPr lang="ar-SA" sz="4400" b="1" dirty="0"/>
          </a:p>
        </p:txBody>
      </p:sp>
    </p:spTree>
    <p:extLst>
      <p:ext uri="{BB962C8B-B14F-4D97-AF65-F5344CB8AC3E}">
        <p14:creationId xmlns:p14="http://schemas.microsoft.com/office/powerpoint/2010/main" val="3944174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38100"/>
            <a:ext cx="8229600" cy="1143000"/>
          </a:xfrm>
        </p:spPr>
        <p:txBody>
          <a:bodyPr/>
          <a:lstStyle/>
          <a:p>
            <a:pPr algn="ctr"/>
            <a:r>
              <a:rPr lang="ar-SA" b="1" dirty="0" smtClean="0">
                <a:solidFill>
                  <a:srgbClr val="FF0000"/>
                </a:solidFill>
              </a:rPr>
              <a:t>اهمية اشجار </a:t>
            </a:r>
            <a:r>
              <a:rPr lang="ar-SA" b="1" dirty="0" err="1" smtClean="0">
                <a:solidFill>
                  <a:srgbClr val="FF0000"/>
                </a:solidFill>
              </a:rPr>
              <a:t>المانكروف</a:t>
            </a:r>
            <a:endParaRPr lang="ar-SA" b="1" dirty="0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ar-SA" sz="3600" dirty="0" smtClean="0"/>
              <a:t>1- تساعد على تكوين التربة</a:t>
            </a:r>
          </a:p>
          <a:p>
            <a:r>
              <a:rPr lang="ar-SA" sz="3600" dirty="0" smtClean="0"/>
              <a:t>2- توفر بيئة جيدة </a:t>
            </a:r>
            <a:r>
              <a:rPr lang="ar-SA" sz="3600" dirty="0" err="1" smtClean="0"/>
              <a:t>لانواع</a:t>
            </a:r>
            <a:r>
              <a:rPr lang="ar-SA" sz="3600" dirty="0" smtClean="0"/>
              <a:t> من الاسماك والفقريات</a:t>
            </a:r>
          </a:p>
          <a:p>
            <a:r>
              <a:rPr lang="ar-SA" sz="3600" dirty="0" smtClean="0"/>
              <a:t>3- تعمل على انتاج مواد غاطسة</a:t>
            </a:r>
          </a:p>
          <a:p>
            <a:r>
              <a:rPr lang="ar-SA" sz="3600" dirty="0" smtClean="0"/>
              <a:t>4- تساعد على ترشيح المواد المنجرفة و ازالة المواد العضوية</a:t>
            </a:r>
            <a:endParaRPr lang="ar-SA" sz="3600" dirty="0"/>
          </a:p>
        </p:txBody>
      </p:sp>
    </p:spTree>
    <p:extLst>
      <p:ext uri="{BB962C8B-B14F-4D97-AF65-F5344CB8AC3E}">
        <p14:creationId xmlns:p14="http://schemas.microsoft.com/office/powerpoint/2010/main" val="1025068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30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3384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6293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249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3749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ar-SA" sz="5400" b="1" dirty="0" smtClean="0"/>
              <a:t>تقسيم النباتات البحرية</a:t>
            </a:r>
            <a:endParaRPr lang="ar-SA" sz="5400" b="1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1905000"/>
            <a:ext cx="9144000" cy="4389120"/>
          </a:xfrm>
        </p:spPr>
        <p:txBody>
          <a:bodyPr>
            <a:normAutofit/>
          </a:bodyPr>
          <a:lstStyle/>
          <a:p>
            <a:r>
              <a:rPr lang="ar-SA" sz="3600" dirty="0" smtClean="0"/>
              <a:t>1- مجموعة نباتات الحشائش البحرية </a:t>
            </a:r>
            <a:r>
              <a:rPr lang="en-US" sz="3600" dirty="0" smtClean="0"/>
              <a:t>seagrasses</a:t>
            </a:r>
            <a:endParaRPr lang="ar-SA" sz="3600" dirty="0" smtClean="0"/>
          </a:p>
          <a:p>
            <a:r>
              <a:rPr lang="ar-SA" sz="3600" dirty="0" smtClean="0"/>
              <a:t>2- مجموعة نباتات المستنقعات المالحة </a:t>
            </a:r>
            <a:r>
              <a:rPr lang="en-US" sz="3600" dirty="0" smtClean="0"/>
              <a:t>salt marshes</a:t>
            </a:r>
            <a:endParaRPr lang="ar-SA" sz="3600" dirty="0" smtClean="0"/>
          </a:p>
          <a:p>
            <a:r>
              <a:rPr lang="ar-SA" sz="3600" dirty="0" smtClean="0"/>
              <a:t>3- مجموعة نباتات </a:t>
            </a:r>
            <a:r>
              <a:rPr lang="ar-SA" sz="3600" dirty="0" err="1" smtClean="0"/>
              <a:t>المانكروف</a:t>
            </a:r>
            <a:r>
              <a:rPr lang="en-US" sz="3600" dirty="0" smtClean="0"/>
              <a:t>Mangroves </a:t>
            </a:r>
            <a:endParaRPr lang="ar-SA" sz="3600" dirty="0" smtClean="0"/>
          </a:p>
          <a:p>
            <a:endParaRPr lang="ar-SA" sz="3600" dirty="0"/>
          </a:p>
        </p:txBody>
      </p:sp>
    </p:spTree>
    <p:extLst>
      <p:ext uri="{BB962C8B-B14F-4D97-AF65-F5344CB8AC3E}">
        <p14:creationId xmlns:p14="http://schemas.microsoft.com/office/powerpoint/2010/main" val="4211939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09600" y="38100"/>
            <a:ext cx="8229600" cy="1143000"/>
          </a:xfrm>
        </p:spPr>
        <p:txBody>
          <a:bodyPr/>
          <a:lstStyle/>
          <a:p>
            <a:pPr algn="ctr"/>
            <a:r>
              <a:rPr lang="ar-SA" sz="5400" b="1" dirty="0">
                <a:solidFill>
                  <a:srgbClr val="FF0000"/>
                </a:solidFill>
              </a:rPr>
              <a:t>مجموعة نباتات الحشائش البحرية</a:t>
            </a:r>
            <a:endParaRPr lang="ar-SA" b="1" dirty="0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ar-SA" sz="3600" dirty="0" smtClean="0"/>
              <a:t>هي نباتات زهرية من ذوات الفلقة الواحدة </a:t>
            </a:r>
          </a:p>
          <a:p>
            <a:pPr marL="0" indent="0">
              <a:buNone/>
            </a:pPr>
            <a:r>
              <a:rPr lang="ar-SA" sz="3600" b="1" dirty="0" smtClean="0">
                <a:solidFill>
                  <a:srgbClr val="FF0000"/>
                </a:solidFill>
              </a:rPr>
              <a:t>شروطها</a:t>
            </a:r>
          </a:p>
          <a:p>
            <a:pPr marL="0" indent="0">
              <a:buNone/>
            </a:pPr>
            <a:r>
              <a:rPr lang="ar-SA" sz="3600" dirty="0" smtClean="0"/>
              <a:t>1- ان تتكيف للعيش في الوسط الملحي</a:t>
            </a:r>
          </a:p>
          <a:p>
            <a:pPr marL="0" indent="0">
              <a:buNone/>
            </a:pPr>
            <a:r>
              <a:rPr lang="ar-SA" sz="3600" dirty="0" smtClean="0"/>
              <a:t>2- ان تنمو كلياً تحت سطح الماء</a:t>
            </a:r>
          </a:p>
          <a:p>
            <a:pPr marL="0" indent="0">
              <a:buNone/>
            </a:pPr>
            <a:r>
              <a:rPr lang="ar-SA" sz="3600" dirty="0" smtClean="0"/>
              <a:t>3- ان تقاوم فعل التيارات المائية</a:t>
            </a:r>
          </a:p>
          <a:p>
            <a:pPr marL="0" indent="0">
              <a:buNone/>
            </a:pPr>
            <a:r>
              <a:rPr lang="ar-SA" sz="3600" dirty="0" smtClean="0"/>
              <a:t>4- يتم التلقيح وانتشار البذور بواسطة الماء</a:t>
            </a:r>
            <a:endParaRPr lang="ar-SA" sz="3600" dirty="0"/>
          </a:p>
        </p:txBody>
      </p:sp>
    </p:spTree>
    <p:extLst>
      <p:ext uri="{BB962C8B-B14F-4D97-AF65-F5344CB8AC3E}">
        <p14:creationId xmlns:p14="http://schemas.microsoft.com/office/powerpoint/2010/main" val="1258344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19050"/>
            <a:ext cx="8229600" cy="1143000"/>
          </a:xfrm>
        </p:spPr>
        <p:txBody>
          <a:bodyPr/>
          <a:lstStyle/>
          <a:p>
            <a:pPr algn="ctr"/>
            <a:r>
              <a:rPr lang="ar-SA" b="1" dirty="0" smtClean="0"/>
              <a:t>التكيفات</a:t>
            </a:r>
            <a:endParaRPr lang="ar-SA" b="1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-19050" y="1295400"/>
            <a:ext cx="9144000" cy="4389120"/>
          </a:xfrm>
        </p:spPr>
        <p:txBody>
          <a:bodyPr>
            <a:normAutofit/>
          </a:bodyPr>
          <a:lstStyle/>
          <a:p>
            <a:r>
              <a:rPr lang="ar-SA" sz="3600" b="1" dirty="0" smtClean="0">
                <a:solidFill>
                  <a:srgbClr val="FF0000"/>
                </a:solidFill>
              </a:rPr>
              <a:t>التكيفات المظهرية</a:t>
            </a:r>
          </a:p>
          <a:p>
            <a:r>
              <a:rPr lang="ar-SA" sz="3600" b="1" dirty="0" smtClean="0"/>
              <a:t>1- امتلاكها </a:t>
            </a:r>
            <a:r>
              <a:rPr lang="ar-SA" sz="3600" b="1" dirty="0" err="1" smtClean="0"/>
              <a:t>رايزومات</a:t>
            </a:r>
            <a:r>
              <a:rPr lang="ar-SA" sz="3600" b="1" dirty="0" smtClean="0"/>
              <a:t> تنشا بجوار بعضها البعض</a:t>
            </a:r>
          </a:p>
          <a:p>
            <a:r>
              <a:rPr lang="ar-SA" sz="3600" b="1" dirty="0" smtClean="0"/>
              <a:t>2- الجذور تنشا من </a:t>
            </a:r>
            <a:r>
              <a:rPr lang="ar-SA" sz="3600" b="1" dirty="0" err="1" smtClean="0"/>
              <a:t>الرايزومات</a:t>
            </a:r>
            <a:r>
              <a:rPr lang="ar-SA" sz="3600" b="1" dirty="0" smtClean="0"/>
              <a:t> او من قواعد السيقان وتكون سميكة</a:t>
            </a:r>
          </a:p>
          <a:p>
            <a:r>
              <a:rPr lang="ar-SA" sz="3600" b="1" dirty="0" smtClean="0"/>
              <a:t>3- لها صفين من الاوراق المتبادلة تكون شريطية او اسطوانية رفيعة ومرنة</a:t>
            </a:r>
          </a:p>
          <a:p>
            <a:r>
              <a:rPr lang="ar-SA" sz="3600" b="1" dirty="0" smtClean="0"/>
              <a:t>4- الازهار صغيرة بيضاء </a:t>
            </a:r>
          </a:p>
          <a:p>
            <a:endParaRPr lang="ar-SA" sz="3600" b="1" dirty="0"/>
          </a:p>
        </p:txBody>
      </p:sp>
    </p:spTree>
    <p:extLst>
      <p:ext uri="{BB962C8B-B14F-4D97-AF65-F5344CB8AC3E}">
        <p14:creationId xmlns:p14="http://schemas.microsoft.com/office/powerpoint/2010/main" val="722587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ar-SA" sz="6000" b="1" dirty="0" smtClean="0">
                <a:solidFill>
                  <a:srgbClr val="FF0000"/>
                </a:solidFill>
              </a:rPr>
              <a:t>التكيفات التشريحية</a:t>
            </a:r>
            <a:endParaRPr lang="ar-SA" sz="6000" b="1" dirty="0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1371600"/>
            <a:ext cx="8991600" cy="5486400"/>
          </a:xfrm>
        </p:spPr>
        <p:txBody>
          <a:bodyPr>
            <a:noAutofit/>
          </a:bodyPr>
          <a:lstStyle/>
          <a:p>
            <a:r>
              <a:rPr lang="ar-SA" sz="3600" b="1" dirty="0" smtClean="0"/>
              <a:t>1- وجود الخلايا </a:t>
            </a:r>
            <a:r>
              <a:rPr lang="ar-SA" sz="3600" b="1" dirty="0" err="1" smtClean="0"/>
              <a:t>الحشوية</a:t>
            </a:r>
            <a:r>
              <a:rPr lang="ar-SA" sz="3600" b="1" dirty="0" smtClean="0"/>
              <a:t> الهوائية </a:t>
            </a:r>
            <a:r>
              <a:rPr lang="en-US" sz="3600" b="1" dirty="0" err="1" smtClean="0"/>
              <a:t>Aerenchyma</a:t>
            </a:r>
            <a:endParaRPr lang="ar-SA" sz="3600" b="1" dirty="0" smtClean="0"/>
          </a:p>
          <a:p>
            <a:r>
              <a:rPr lang="ar-SA" sz="3600" b="1" dirty="0" smtClean="0"/>
              <a:t>2- التركيب الداخلي مختزل</a:t>
            </a:r>
          </a:p>
          <a:p>
            <a:r>
              <a:rPr lang="ar-SA" sz="3600" b="1" dirty="0" smtClean="0"/>
              <a:t>3- تحوي على </a:t>
            </a:r>
            <a:r>
              <a:rPr lang="ar-SA" sz="3600" b="1" dirty="0" err="1" smtClean="0"/>
              <a:t>بلاستيدات</a:t>
            </a:r>
            <a:r>
              <a:rPr lang="ar-SA" sz="3600" b="1" dirty="0" smtClean="0"/>
              <a:t> خضراء</a:t>
            </a:r>
          </a:p>
          <a:p>
            <a:r>
              <a:rPr lang="ar-SA" sz="3600" b="1" dirty="0" smtClean="0"/>
              <a:t>4- طبقة </a:t>
            </a:r>
            <a:r>
              <a:rPr lang="ar-SA" sz="3600" b="1" dirty="0" err="1" smtClean="0"/>
              <a:t>الكيوتكل</a:t>
            </a:r>
            <a:r>
              <a:rPr lang="ar-SA" sz="3600" b="1" dirty="0" smtClean="0"/>
              <a:t> تكون ريقة جدا او معدومة</a:t>
            </a:r>
          </a:p>
          <a:p>
            <a:r>
              <a:rPr lang="ar-SA" sz="3600" b="1" dirty="0" smtClean="0"/>
              <a:t>5- جداراها الخارجي سميك</a:t>
            </a:r>
          </a:p>
          <a:p>
            <a:r>
              <a:rPr lang="ar-SA" sz="3600" b="1" dirty="0" smtClean="0"/>
              <a:t>6- الثغور والخلايا الحارسة مفقودة</a:t>
            </a:r>
          </a:p>
          <a:p>
            <a:r>
              <a:rPr lang="ar-SA" sz="3600" b="1" dirty="0" smtClean="0"/>
              <a:t>7- الطبقة العمادية مفقودة</a:t>
            </a:r>
          </a:p>
          <a:p>
            <a:r>
              <a:rPr lang="ar-SA" sz="3600" b="1" dirty="0" smtClean="0"/>
              <a:t>8- الحزم الوعائية بسيطة وغير </a:t>
            </a:r>
            <a:r>
              <a:rPr lang="ar-SA" sz="3600" b="1" dirty="0" err="1" smtClean="0"/>
              <a:t>ملكننة</a:t>
            </a:r>
            <a:endParaRPr lang="ar-SA" sz="3600" b="1" dirty="0" smtClean="0"/>
          </a:p>
          <a:p>
            <a:endParaRPr lang="ar-SA" sz="3600" b="1" dirty="0"/>
          </a:p>
        </p:txBody>
      </p:sp>
    </p:spTree>
    <p:extLst>
      <p:ext uri="{BB962C8B-B14F-4D97-AF65-F5344CB8AC3E}">
        <p14:creationId xmlns:p14="http://schemas.microsoft.com/office/powerpoint/2010/main" val="2863886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33400" y="1905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ar-SA" sz="6600" b="1" dirty="0" smtClean="0"/>
              <a:t>امثلة </a:t>
            </a:r>
            <a:endParaRPr lang="ar-SA" sz="6600" b="1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762000" y="1066800"/>
            <a:ext cx="8229600" cy="4389120"/>
          </a:xfrm>
        </p:spPr>
        <p:txBody>
          <a:bodyPr/>
          <a:lstStyle/>
          <a:p>
            <a:r>
              <a:rPr lang="en-US" dirty="0" err="1" smtClean="0"/>
              <a:t>Thalassia</a:t>
            </a:r>
            <a:r>
              <a:rPr lang="en-US" dirty="0" smtClean="0"/>
              <a:t> </a:t>
            </a:r>
            <a:r>
              <a:rPr lang="en-US" dirty="0" err="1"/>
              <a:t>testudinum</a:t>
            </a:r>
            <a:endParaRPr lang="ar-S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1" y="2209800"/>
            <a:ext cx="40386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266950"/>
            <a:ext cx="2362201" cy="459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266950"/>
            <a:ext cx="27432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095750"/>
            <a:ext cx="2743199" cy="276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8279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229600" cy="1143000"/>
          </a:xfrm>
        </p:spPr>
        <p:txBody>
          <a:bodyPr/>
          <a:lstStyle/>
          <a:p>
            <a:r>
              <a:rPr lang="en-US" b="1" dirty="0" err="1"/>
              <a:t>Halodule</a:t>
            </a:r>
            <a:r>
              <a:rPr lang="en-US" b="1" dirty="0"/>
              <a:t> </a:t>
            </a:r>
            <a:r>
              <a:rPr lang="en-US" b="1" dirty="0" err="1"/>
              <a:t>wrightii</a:t>
            </a:r>
            <a:endParaRPr lang="ar-SA" b="1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1524000"/>
            <a:ext cx="462915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290639"/>
            <a:ext cx="4495800" cy="297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4267201"/>
            <a:ext cx="4495800" cy="2590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5922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algn="ctr"/>
            <a:r>
              <a:rPr lang="ar-SA" sz="5400" b="1" dirty="0">
                <a:solidFill>
                  <a:srgbClr val="FF0000"/>
                </a:solidFill>
              </a:rPr>
              <a:t>مجموعة نباتات المستنقعات المالحة</a:t>
            </a:r>
            <a:endParaRPr lang="ar-SA" b="1" dirty="0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1371600"/>
            <a:ext cx="8991600" cy="5486400"/>
          </a:xfrm>
        </p:spPr>
        <p:txBody>
          <a:bodyPr>
            <a:normAutofit/>
          </a:bodyPr>
          <a:lstStyle/>
          <a:p>
            <a:r>
              <a:rPr lang="ar-SA" sz="3200" b="1" dirty="0" smtClean="0">
                <a:solidFill>
                  <a:srgbClr val="FF0000"/>
                </a:solidFill>
              </a:rPr>
              <a:t>التكيفات المظهرية</a:t>
            </a:r>
          </a:p>
          <a:p>
            <a:r>
              <a:rPr lang="ar-SA" sz="3200" b="1" dirty="0" smtClean="0">
                <a:solidFill>
                  <a:srgbClr val="FF0000"/>
                </a:solidFill>
              </a:rPr>
              <a:t>1- </a:t>
            </a:r>
            <a:r>
              <a:rPr lang="ar-SA" sz="3200" b="1" dirty="0" err="1" smtClean="0">
                <a:solidFill>
                  <a:srgbClr val="FF0000"/>
                </a:solidFill>
              </a:rPr>
              <a:t>لاتنمو</a:t>
            </a:r>
            <a:r>
              <a:rPr lang="ar-SA" sz="3200" b="1" dirty="0" smtClean="0">
                <a:solidFill>
                  <a:srgbClr val="FF0000"/>
                </a:solidFill>
              </a:rPr>
              <a:t> غاطسة</a:t>
            </a:r>
            <a:r>
              <a:rPr lang="ar-SA" sz="3200" b="1" dirty="0" smtClean="0"/>
              <a:t> كلياً</a:t>
            </a:r>
          </a:p>
          <a:p>
            <a:r>
              <a:rPr lang="ar-SA" sz="3200" b="1" dirty="0" smtClean="0"/>
              <a:t>2- تتحمل الملوحة العالية</a:t>
            </a:r>
          </a:p>
          <a:p>
            <a:r>
              <a:rPr lang="ar-SA" sz="3200" b="1" dirty="0" smtClean="0"/>
              <a:t>3- تمتلك </a:t>
            </a:r>
            <a:r>
              <a:rPr lang="ar-SA" sz="3200" b="1" dirty="0" err="1" smtClean="0"/>
              <a:t>رايزومات</a:t>
            </a:r>
            <a:r>
              <a:rPr lang="ar-SA" sz="3200" b="1" dirty="0" smtClean="0"/>
              <a:t> </a:t>
            </a:r>
          </a:p>
          <a:p>
            <a:r>
              <a:rPr lang="ar-SA" sz="3200" b="1" dirty="0" smtClean="0">
                <a:solidFill>
                  <a:srgbClr val="FF0000"/>
                </a:solidFill>
              </a:rPr>
              <a:t>التكيفات التشريحية</a:t>
            </a:r>
          </a:p>
          <a:p>
            <a:r>
              <a:rPr lang="ar-SA" sz="3200" b="1" dirty="0" smtClean="0"/>
              <a:t>1- زيادة </a:t>
            </a:r>
            <a:r>
              <a:rPr lang="ar-SA" sz="3200" b="1" dirty="0" err="1" smtClean="0"/>
              <a:t>التلكنن</a:t>
            </a:r>
            <a:endParaRPr lang="ar-SA" sz="3200" b="1" dirty="0" smtClean="0"/>
          </a:p>
          <a:p>
            <a:r>
              <a:rPr lang="ar-SA" sz="3200" b="1" dirty="0" smtClean="0"/>
              <a:t>2- تطور البشرة </a:t>
            </a:r>
          </a:p>
          <a:p>
            <a:r>
              <a:rPr lang="ar-SA" sz="3200" b="1" dirty="0" smtClean="0"/>
              <a:t>3- نمو الحزم الوعائية بشكل افضل</a:t>
            </a:r>
          </a:p>
          <a:p>
            <a:r>
              <a:rPr lang="ar-SA" sz="3200" b="1" dirty="0" smtClean="0"/>
              <a:t>4- تحور الاوراق الى الشكل السميك العصيري او الرقيق الجاف</a:t>
            </a:r>
          </a:p>
          <a:p>
            <a:endParaRPr lang="ar-SA" sz="3200" b="1" dirty="0" smtClean="0"/>
          </a:p>
          <a:p>
            <a:endParaRPr lang="ar-SA" sz="3200" b="1" dirty="0"/>
          </a:p>
        </p:txBody>
      </p:sp>
    </p:spTree>
    <p:extLst>
      <p:ext uri="{BB962C8B-B14F-4D97-AF65-F5344CB8AC3E}">
        <p14:creationId xmlns:p14="http://schemas.microsoft.com/office/powerpoint/2010/main" val="2345890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1" y="0"/>
            <a:ext cx="501015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767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3962400"/>
            <a:ext cx="523875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962401"/>
            <a:ext cx="390525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7288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تدفق">
  <a:themeElements>
    <a:clrScheme name="تدفق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تدفق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تدفق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385</TotalTime>
  <Words>253</Words>
  <Application>Microsoft Office PowerPoint</Application>
  <PresentationFormat>عرض على الشاشة (3:4)‏</PresentationFormat>
  <Paragraphs>53</Paragraphs>
  <Slides>15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15</vt:i4>
      </vt:variant>
    </vt:vector>
  </HeadingPairs>
  <TitlesOfParts>
    <vt:vector size="16" baseType="lpstr">
      <vt:lpstr>تدفق</vt:lpstr>
      <vt:lpstr>النباتات البحرية marine plants</vt:lpstr>
      <vt:lpstr>تقسيم النباتات البحرية</vt:lpstr>
      <vt:lpstr>مجموعة نباتات الحشائش البحرية</vt:lpstr>
      <vt:lpstr>التكيفات</vt:lpstr>
      <vt:lpstr>التكيفات التشريحية</vt:lpstr>
      <vt:lpstr>امثلة </vt:lpstr>
      <vt:lpstr>Halodule wrightii</vt:lpstr>
      <vt:lpstr>مجموعة نباتات المستنقعات المالحة</vt:lpstr>
      <vt:lpstr>عرض تقديمي في PowerPoint</vt:lpstr>
      <vt:lpstr>عرض تقديمي في PowerPoint</vt:lpstr>
      <vt:lpstr>نباتات المانكروف</vt:lpstr>
      <vt:lpstr>اهمية اشجار المانكروف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اضرار النباتات المائية</dc:title>
  <dc:creator>Abbas Al-Asadi</dc:creator>
  <cp:lastModifiedBy>Maher</cp:lastModifiedBy>
  <cp:revision>32</cp:revision>
  <dcterms:created xsi:type="dcterms:W3CDTF">2006-08-16T00:00:00Z</dcterms:created>
  <dcterms:modified xsi:type="dcterms:W3CDTF">2019-04-13T17:22:06Z</dcterms:modified>
</cp:coreProperties>
</file>